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8" r:id="rId3"/>
    <p:sldId id="281" r:id="rId4"/>
    <p:sldId id="282" r:id="rId5"/>
    <p:sldId id="270" r:id="rId6"/>
    <p:sldId id="280" r:id="rId7"/>
    <p:sldId id="266" r:id="rId8"/>
    <p:sldId id="262" r:id="rId9"/>
    <p:sldId id="286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1" r:id="rId18"/>
    <p:sldId id="285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65D887-64F0-47E7-A053-4EB36E1DF489}" type="datetimeFigureOut">
              <a:rPr lang="sv-SE" smtClean="0"/>
              <a:t>2012-08-29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30E01F6-C093-47BB-BA4A-4D7C8305A277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ppfinnare.s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Kvinna och innovatör  ??!!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Wanja Bellander</a:t>
            </a:r>
          </a:p>
          <a:p>
            <a:r>
              <a:rPr lang="sv-SE" dirty="0" smtClean="0"/>
              <a:t>BINNOVA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31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Annette Krahner 2012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Gravurna</a:t>
            </a:r>
            <a:endParaRPr lang="sv-SE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91" y="4397727"/>
            <a:ext cx="3805014" cy="192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87" y="1793735"/>
            <a:ext cx="1875735" cy="242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3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Åsa Magnusson 2011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QuickSave</a:t>
            </a:r>
            <a:endParaRPr lang="sv-SE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2829080" cy="21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68" y="4244607"/>
            <a:ext cx="4023934" cy="221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6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Ylva Dalén 2010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Hopp &amp; Lek</a:t>
            </a:r>
            <a:endParaRPr lang="sv-SE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81" y="1419347"/>
            <a:ext cx="321635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86383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6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Eva Stackelberg Nadja Ekman 2009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PICTO Glas</a:t>
            </a:r>
            <a:endParaRPr lang="sv-S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1905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1905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" y="2348880"/>
            <a:ext cx="2232248" cy="41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6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Birgitta Olsson 2008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Spoldosan</a:t>
            </a:r>
            <a:endParaRPr lang="sv-S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8497"/>
            <a:ext cx="2232248" cy="344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Anna Kristensson </a:t>
            </a:r>
            <a:br>
              <a:rPr lang="sv-SE" dirty="0" smtClean="0"/>
            </a:br>
            <a:r>
              <a:rPr lang="sv-SE" dirty="0" smtClean="0"/>
              <a:t>Pernilla Molander   2007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Atommodell</a:t>
            </a:r>
            <a:endParaRPr lang="sv-S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1535"/>
            <a:ext cx="1905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016224" cy="253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60710"/>
            <a:ext cx="2808312" cy="32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Ylva Ryngebo 2006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Röntgenprodukter</a:t>
            </a:r>
            <a:endParaRPr lang="sv-S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95525"/>
            <a:ext cx="1905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104502"/>
            <a:ext cx="3753135" cy="241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2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mtClean="0"/>
              <a:t>Uppfinnande </a:t>
            </a:r>
            <a:r>
              <a:rPr lang="sv-SE" dirty="0" smtClean="0"/>
              <a:t>är hälsobefrämjande!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060848"/>
            <a:ext cx="5760640" cy="461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Tack!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76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Måste det vara så svårt 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​</a:t>
            </a:r>
            <a:r>
              <a:rPr lang="sv-SE" dirty="0"/>
              <a:t>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00200"/>
            <a:ext cx="2927142" cy="44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Grundförutsättningar 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Kunskap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Kontakter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Kapital</a:t>
            </a:r>
          </a:p>
          <a:p>
            <a:endParaRPr lang="sv-S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33" y="1673905"/>
            <a:ext cx="3236950" cy="176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83" y="2555919"/>
            <a:ext cx="3348855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16566"/>
            <a:ext cx="2970368" cy="292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Innovativt självförtroende!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High-tech</a:t>
            </a:r>
          </a:p>
          <a:p>
            <a:r>
              <a:rPr lang="sv-SE" dirty="0" err="1" smtClean="0"/>
              <a:t>Low-tech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 smtClean="0"/>
              <a:t>low-tech</a:t>
            </a:r>
            <a:r>
              <a:rPr lang="sv-SE" dirty="0" smtClean="0"/>
              <a:t>!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90 000 stycken sålda = 990 000 inbetald moms!</a:t>
            </a:r>
            <a:endParaRPr lang="sv-SE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393827"/>
            <a:ext cx="5029720" cy="416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6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QUIS </a:t>
            </a:r>
            <a:br>
              <a:rPr lang="sv-SE" dirty="0" smtClean="0"/>
            </a:br>
            <a:r>
              <a:rPr lang="sv-SE" dirty="0" err="1" smtClean="0"/>
              <a:t>Qvinnliga</a:t>
            </a:r>
            <a:r>
              <a:rPr lang="sv-SE" dirty="0" smtClean="0"/>
              <a:t> Uppfinnare i Sverige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>
                <a:hlinkClick r:id="rId2"/>
              </a:rPr>
              <a:t>www.uppfinnare.se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34501"/>
            <a:ext cx="2304256" cy="251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3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gör QUIS?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Förebilder &amp; Inspiration</a:t>
            </a:r>
          </a:p>
          <a:p>
            <a:endParaRPr lang="sv-SE" dirty="0"/>
          </a:p>
          <a:p>
            <a:r>
              <a:rPr lang="sv-SE" dirty="0" err="1" smtClean="0"/>
              <a:t>MentorRing</a:t>
            </a:r>
            <a:r>
              <a:rPr lang="sv-SE" dirty="0" smtClean="0"/>
              <a:t>  </a:t>
            </a:r>
          </a:p>
          <a:p>
            <a:endParaRPr lang="sv-SE" dirty="0" smtClean="0"/>
          </a:p>
          <a:p>
            <a:r>
              <a:rPr lang="sv-SE" dirty="0" smtClean="0"/>
              <a:t>Formexmässan</a:t>
            </a:r>
          </a:p>
          <a:p>
            <a:endParaRPr lang="sv-SE" dirty="0" smtClean="0"/>
          </a:p>
          <a:p>
            <a:r>
              <a:rPr lang="sv-SE" dirty="0" smtClean="0"/>
              <a:t>Tekniska Museet - Kvinnors Innovationer</a:t>
            </a:r>
          </a:p>
          <a:p>
            <a:endParaRPr lang="sv-SE" dirty="0" smtClean="0"/>
          </a:p>
          <a:p>
            <a:r>
              <a:rPr lang="sv-SE" dirty="0" smtClean="0"/>
              <a:t>Årets Kvinnliga Uppfinnare</a:t>
            </a:r>
          </a:p>
          <a:p>
            <a:endParaRPr lang="sv-SE" dirty="0"/>
          </a:p>
          <a:p>
            <a:r>
              <a:rPr lang="sv-SE" dirty="0" smtClean="0"/>
              <a:t>Nätverkande/möten</a:t>
            </a:r>
            <a:endParaRPr lang="sv-S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1872208" cy="204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Attitydförändring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194" name="Picture 2" descr="C:\Users\Wanja\AppData\Local\Microsoft\Windows\Temporary Internet Files\Content.IE5\DPMTBVW3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55" y="204553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Uppfinnare !!!</a:t>
            </a:r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1" y="1772816"/>
            <a:ext cx="4691577" cy="256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700463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Ge exempel på en kvinnlig uppfinnare</a:t>
            </a:r>
            <a:endParaRPr lang="sv-SE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713959" cy="248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 descr="http://schoolworkhelper.net/wp-content/uploads/2011/06/Marie-Curi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27" y="2132856"/>
            <a:ext cx="340809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t">
  <a:themeElements>
    <a:clrScheme name="Klarhe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4591</TotalTime>
  <Words>105</Words>
  <Application>Microsoft Office PowerPoint</Application>
  <PresentationFormat>Bildspel på skärmen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Klarhet</vt:lpstr>
      <vt:lpstr>Kvinna och innovatör  ??!!</vt:lpstr>
      <vt:lpstr>Måste det vara så svårt ?</vt:lpstr>
      <vt:lpstr>Grundförutsättningar !</vt:lpstr>
      <vt:lpstr>Innovativt självförtroende!</vt:lpstr>
      <vt:lpstr>QUIS  Qvinnliga Uppfinnare i Sverige</vt:lpstr>
      <vt:lpstr>Vad gör QUIS?</vt:lpstr>
      <vt:lpstr>Attitydförändring</vt:lpstr>
      <vt:lpstr>Uppfinnare !!!</vt:lpstr>
      <vt:lpstr>Ge exempel på en kvinnlig uppfinnare</vt:lpstr>
      <vt:lpstr>Annette Krahner 2012</vt:lpstr>
      <vt:lpstr>Åsa Magnusson 2011 </vt:lpstr>
      <vt:lpstr>Ylva Dalén 2010</vt:lpstr>
      <vt:lpstr>Eva Stackelberg Nadja Ekman 2009</vt:lpstr>
      <vt:lpstr>Birgitta Olsson 2008</vt:lpstr>
      <vt:lpstr>Anna Kristensson  Pernilla Molander   2007</vt:lpstr>
      <vt:lpstr>Ylva Ryngebo 2006</vt:lpstr>
      <vt:lpstr>Uppfinnande är hälsobefrämjande!</vt:lpstr>
      <vt:lpstr>Tack!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Kvinna och innovatör??!!</dc:title>
  <dc:creator>Wanja</dc:creator>
  <cp:lastModifiedBy>packard bell</cp:lastModifiedBy>
  <cp:revision>34</cp:revision>
  <dcterms:created xsi:type="dcterms:W3CDTF">2012-08-22T15:07:06Z</dcterms:created>
  <dcterms:modified xsi:type="dcterms:W3CDTF">2012-08-29T13:40:08Z</dcterms:modified>
</cp:coreProperties>
</file>